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6" r:id="rId2"/>
    <p:sldId id="265" r:id="rId3"/>
    <p:sldId id="269" r:id="rId4"/>
    <p:sldId id="270" r:id="rId5"/>
    <p:sldId id="262" r:id="rId6"/>
    <p:sldId id="26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66120-6169-1D4F-937F-AA4BC69BDD53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E4DF7-42AD-274A-B601-DB5DB07C5D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23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E4DF7-42AD-274A-B601-DB5DB07C5D6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65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84144-4850-5774-E955-3B0EB5944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00E799-10A5-7BFE-916C-0B81E175D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3EE82F-5D4B-5CBB-3717-B52C83A9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6F3B7-6EDD-A27F-989E-ECBAF071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058ACA-EA9D-6385-A4EB-06DC1FDC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5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DD911-7210-BD02-DBE9-07C5AE0D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84B5F7-4FD9-62E0-CFD6-C6FF32DAE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7AE9DD-E513-72D5-17EE-67E7E495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649D1E-0B6D-A398-8530-14445399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3345B5-D7C6-7006-B077-B3851B7B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76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D11135-AF9A-890E-042B-B9621B5F60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B6E776-88E3-2998-28DD-34C0BCF0A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90716B-747D-EB0F-5E68-8FD0D608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A2797E-7118-B030-D168-ED17E0B7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B3CEB6-4364-0335-6C81-D5A3FBB3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50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6D68BA-3949-FC2E-3545-0F001A28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6A5AA-035E-6A39-D22E-396AE1B05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E418CB-0FCB-8FD1-B1D4-D9AE246C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2CBAE-68D2-50C4-75B6-B2EAEBD7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B4D804-A38E-309C-8E1C-354261E4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9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5219B-2807-162D-433F-FBD01547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ABE491-017C-C0F9-ADCE-0E5651B12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71464C-8A09-84C3-1850-400598A5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E6614-2C27-80C3-E866-F16E90B6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6FF786-F20D-142C-B00F-08CAF538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467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6A97F7-3198-7369-4C2E-188FF5AC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49107C-8947-5DA5-70AE-9FA7A79A2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57863-E611-56BE-AAAB-EDB7BBFCF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83DB14-F7F2-4231-627C-7DD3E488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C289EE-7628-8409-1E59-CA5622B8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29B248-0ABD-5EBD-070B-FF76FAA2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00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80491-7F23-0E7A-1A92-AB879177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9D57F8-1322-83C3-FA1C-EA315BEFF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948FA4-D345-0AC3-AE1F-27DBAAAE1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D8D7DB-D8E8-24BB-AE54-15748BA7A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87EB2F-6304-60F5-46AF-04E2A663A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BB781E-BB0E-CE4C-4CB4-9763EA01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BD758AE-0852-E695-CF22-C8695221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3FFD20-A71A-EEDD-2055-EFEEE7AC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5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D0EAC-E37A-6D77-C9E4-0B509311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33F479-BB4C-94C9-73E6-4E41FA00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079F1E-1F2B-7468-7444-EA9BBB03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020878-1CD8-6412-689A-06D73EC5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23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6E8225-920E-7D1C-B896-8BD87E7A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1269AA-3CF4-61CE-1144-68DD3CCC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023088-E75D-00A1-B8DF-55535E73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1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3A1C-04BE-9A42-C8DD-5DB58D987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411162-91F7-3837-6462-2608CB8AA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DED141B-8D2B-B34E-0591-A2FA30B3F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76C209-A000-3528-E733-F4905F722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8ECA60-4A8E-90AB-E5AF-C5DEDCE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A68E0A-0A1B-2B67-A005-870B4656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25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8CBBB-3306-B6F7-3EE7-C6B4F9EC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6584AED-135C-2A48-88B3-B5C7AAFE1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24DB5D-66D1-5338-1ACB-F9BACC8AD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570F33-2B79-5431-F1B4-B064A839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C6A514-ABFA-9CF2-6C04-BD2705AD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4B579A-DD8E-AC96-222B-4CF4D247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62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391CF2-AA82-289C-7996-F9C60AD3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DE0CD7-6450-95AB-6591-006BD32BD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F2FA18-DB1F-D098-8AA1-DAF23CCEA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671D4-9E7B-824A-A9F7-BF5DC15E818D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C3931D-DBC9-C802-BF11-32AA1EB9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1DEF2E-0C1C-BAAE-A8E2-F1416764D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3ED73-6B8A-454F-B45A-4199FA2E8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93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AA7774-8769-C1E8-2317-66F1B1FCC5B5}"/>
              </a:ext>
            </a:extLst>
          </p:cNvPr>
          <p:cNvSpPr/>
          <p:nvPr/>
        </p:nvSpPr>
        <p:spPr>
          <a:xfrm>
            <a:off x="0" y="1045343"/>
            <a:ext cx="12192000" cy="4767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57167C9-8095-02FF-91F6-86A3875A26F2}"/>
              </a:ext>
            </a:extLst>
          </p:cNvPr>
          <p:cNvCxnSpPr>
            <a:cxnSpLocks/>
          </p:cNvCxnSpPr>
          <p:nvPr/>
        </p:nvCxnSpPr>
        <p:spPr>
          <a:xfrm>
            <a:off x="-63061" y="5812656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98A59F1-6878-2163-2CA0-87848039FCB0}"/>
              </a:ext>
            </a:extLst>
          </p:cNvPr>
          <p:cNvCxnSpPr>
            <a:cxnSpLocks/>
          </p:cNvCxnSpPr>
          <p:nvPr/>
        </p:nvCxnSpPr>
        <p:spPr>
          <a:xfrm>
            <a:off x="-63061" y="1036120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B6740DF-1BE7-9437-DE98-CC565C0E3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1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AA7774-8769-C1E8-2317-66F1B1FCC5B5}"/>
              </a:ext>
            </a:extLst>
          </p:cNvPr>
          <p:cNvSpPr/>
          <p:nvPr/>
        </p:nvSpPr>
        <p:spPr>
          <a:xfrm>
            <a:off x="0" y="1045343"/>
            <a:ext cx="12192000" cy="4767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57167C9-8095-02FF-91F6-86A3875A26F2}"/>
              </a:ext>
            </a:extLst>
          </p:cNvPr>
          <p:cNvCxnSpPr>
            <a:cxnSpLocks/>
          </p:cNvCxnSpPr>
          <p:nvPr/>
        </p:nvCxnSpPr>
        <p:spPr>
          <a:xfrm>
            <a:off x="-63061" y="5812656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98A59F1-6878-2163-2CA0-87848039FCB0}"/>
              </a:ext>
            </a:extLst>
          </p:cNvPr>
          <p:cNvCxnSpPr>
            <a:cxnSpLocks/>
          </p:cNvCxnSpPr>
          <p:nvPr/>
        </p:nvCxnSpPr>
        <p:spPr>
          <a:xfrm>
            <a:off x="-63061" y="1036120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B42887E-9E09-B206-02E2-8AE3B782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3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AA7774-8769-C1E8-2317-66F1B1FCC5B5}"/>
              </a:ext>
            </a:extLst>
          </p:cNvPr>
          <p:cNvSpPr/>
          <p:nvPr/>
        </p:nvSpPr>
        <p:spPr>
          <a:xfrm>
            <a:off x="0" y="1045343"/>
            <a:ext cx="12192000" cy="4767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57167C9-8095-02FF-91F6-86A3875A26F2}"/>
              </a:ext>
            </a:extLst>
          </p:cNvPr>
          <p:cNvCxnSpPr>
            <a:cxnSpLocks/>
          </p:cNvCxnSpPr>
          <p:nvPr/>
        </p:nvCxnSpPr>
        <p:spPr>
          <a:xfrm>
            <a:off x="-63061" y="5812656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98A59F1-6878-2163-2CA0-87848039FCB0}"/>
              </a:ext>
            </a:extLst>
          </p:cNvPr>
          <p:cNvCxnSpPr>
            <a:cxnSpLocks/>
          </p:cNvCxnSpPr>
          <p:nvPr/>
        </p:nvCxnSpPr>
        <p:spPr>
          <a:xfrm>
            <a:off x="-63061" y="1036120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FB42887E-9E09-B206-02E2-8AE3B782E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EFA133-2E24-8A12-EDAC-E80F72CE7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AA7774-8769-C1E8-2317-66F1B1FCC5B5}"/>
              </a:ext>
            </a:extLst>
          </p:cNvPr>
          <p:cNvSpPr/>
          <p:nvPr/>
        </p:nvSpPr>
        <p:spPr>
          <a:xfrm>
            <a:off x="0" y="1045343"/>
            <a:ext cx="12192000" cy="4767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57167C9-8095-02FF-91F6-86A3875A26F2}"/>
              </a:ext>
            </a:extLst>
          </p:cNvPr>
          <p:cNvCxnSpPr>
            <a:cxnSpLocks/>
          </p:cNvCxnSpPr>
          <p:nvPr/>
        </p:nvCxnSpPr>
        <p:spPr>
          <a:xfrm>
            <a:off x="-63061" y="5812656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98A59F1-6878-2163-2CA0-87848039FCB0}"/>
              </a:ext>
            </a:extLst>
          </p:cNvPr>
          <p:cNvCxnSpPr>
            <a:cxnSpLocks/>
          </p:cNvCxnSpPr>
          <p:nvPr/>
        </p:nvCxnSpPr>
        <p:spPr>
          <a:xfrm>
            <a:off x="-63061" y="1036120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4047386D-C9C1-808F-B6F4-D8F33751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1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B57B1D-FA2B-AD41-0889-8594EEA4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-1390"/>
            <a:ext cx="12217552" cy="68751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AA7774-8769-C1E8-2317-66F1B1FCC5B5}"/>
              </a:ext>
            </a:extLst>
          </p:cNvPr>
          <p:cNvSpPr/>
          <p:nvPr/>
        </p:nvSpPr>
        <p:spPr>
          <a:xfrm>
            <a:off x="0" y="1045343"/>
            <a:ext cx="12192000" cy="4767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57167C9-8095-02FF-91F6-86A3875A26F2}"/>
              </a:ext>
            </a:extLst>
          </p:cNvPr>
          <p:cNvCxnSpPr>
            <a:cxnSpLocks/>
          </p:cNvCxnSpPr>
          <p:nvPr/>
        </p:nvCxnSpPr>
        <p:spPr>
          <a:xfrm>
            <a:off x="-63061" y="5812656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98A59F1-6878-2163-2CA0-87848039FCB0}"/>
              </a:ext>
            </a:extLst>
          </p:cNvPr>
          <p:cNvCxnSpPr>
            <a:cxnSpLocks/>
          </p:cNvCxnSpPr>
          <p:nvPr/>
        </p:nvCxnSpPr>
        <p:spPr>
          <a:xfrm>
            <a:off x="-63061" y="1036120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86B1287-03CC-EEBD-0DFA-7DDB064B390B}"/>
              </a:ext>
            </a:extLst>
          </p:cNvPr>
          <p:cNvSpPr/>
          <p:nvPr/>
        </p:nvSpPr>
        <p:spPr>
          <a:xfrm>
            <a:off x="4740165" y="54270"/>
            <a:ext cx="2995448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E78AA0-CA49-8E14-CD4C-087CC5CF5149}"/>
              </a:ext>
            </a:extLst>
          </p:cNvPr>
          <p:cNvSpPr/>
          <p:nvPr/>
        </p:nvSpPr>
        <p:spPr>
          <a:xfrm>
            <a:off x="4740165" y="6110047"/>
            <a:ext cx="2995448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E5A069B-5438-4855-51EE-3386C9483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203" r="4828" b="77935"/>
          <a:stretch/>
        </p:blipFill>
        <p:spPr>
          <a:xfrm>
            <a:off x="5244660" y="-455921"/>
            <a:ext cx="1702677" cy="1513490"/>
          </a:xfrm>
          <a:prstGeom prst="rect">
            <a:avLst/>
          </a:prstGeom>
        </p:spPr>
      </p:pic>
      <p:pic>
        <p:nvPicPr>
          <p:cNvPr id="14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4F421C77-0930-0841-92CA-59DFD1036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355" y="6103931"/>
            <a:ext cx="1217285" cy="4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6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texte, moniteur, capture d’écran, équipement électronique&#10;&#10;Description générée automatiquement">
            <a:extLst>
              <a:ext uri="{FF2B5EF4-FFF2-40B4-BE49-F238E27FC236}">
                <a16:creationId xmlns:a16="http://schemas.microsoft.com/office/drawing/2014/main" id="{A186D820-BA97-F30A-DFE0-9F51167F0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92360" r="109"/>
          <a:stretch/>
        </p:blipFill>
        <p:spPr>
          <a:xfrm>
            <a:off x="-31531" y="-166672"/>
            <a:ext cx="12311819" cy="1198181"/>
          </a:xfrm>
          <a:prstGeom prst="rect">
            <a:avLst/>
          </a:prstGeom>
        </p:spPr>
      </p:pic>
      <p:pic>
        <p:nvPicPr>
          <p:cNvPr id="20" name="Image 19" descr="Une image contenant texte, moniteur, capture d’écran, équipement électronique&#10;&#10;Description générée automatiquement">
            <a:extLst>
              <a:ext uri="{FF2B5EF4-FFF2-40B4-BE49-F238E27FC236}">
                <a16:creationId xmlns:a16="http://schemas.microsoft.com/office/drawing/2014/main" id="{5138A72E-C269-77F8-4E3D-CBFBF0B1E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92360" r="109"/>
          <a:stretch/>
        </p:blipFill>
        <p:spPr>
          <a:xfrm>
            <a:off x="0" y="5740924"/>
            <a:ext cx="12311819" cy="11981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CAA7774-8769-C1E8-2317-66F1B1FCC5B5}"/>
              </a:ext>
            </a:extLst>
          </p:cNvPr>
          <p:cNvSpPr/>
          <p:nvPr/>
        </p:nvSpPr>
        <p:spPr>
          <a:xfrm>
            <a:off x="0" y="1045343"/>
            <a:ext cx="12192000" cy="4767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57167C9-8095-02FF-91F6-86A3875A26F2}"/>
              </a:ext>
            </a:extLst>
          </p:cNvPr>
          <p:cNvCxnSpPr>
            <a:cxnSpLocks/>
          </p:cNvCxnSpPr>
          <p:nvPr/>
        </p:nvCxnSpPr>
        <p:spPr>
          <a:xfrm>
            <a:off x="-63061" y="5812656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98A59F1-6878-2163-2CA0-87848039FCB0}"/>
              </a:ext>
            </a:extLst>
          </p:cNvPr>
          <p:cNvCxnSpPr>
            <a:cxnSpLocks/>
          </p:cNvCxnSpPr>
          <p:nvPr/>
        </p:nvCxnSpPr>
        <p:spPr>
          <a:xfrm>
            <a:off x="-63061" y="1036120"/>
            <a:ext cx="123748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E40E9110-3CF9-0CC2-7312-5F7E0F948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404" y="-9267"/>
            <a:ext cx="2623948" cy="953368"/>
          </a:xfrm>
          <a:prstGeom prst="rect">
            <a:avLst/>
          </a:prstGeom>
        </p:spPr>
      </p:pic>
      <p:pic>
        <p:nvPicPr>
          <p:cNvPr id="3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2B522E5-3FC8-746A-E5D4-BB11DED06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966" y="120740"/>
            <a:ext cx="739569" cy="739569"/>
          </a:xfrm>
          <a:prstGeom prst="rect">
            <a:avLst/>
          </a:prstGeom>
        </p:spPr>
      </p:pic>
      <p:pic>
        <p:nvPicPr>
          <p:cNvPr id="4" name="Picture 13" descr="Qr code&#10;&#10;Description automatically generated">
            <a:extLst>
              <a:ext uri="{FF2B5EF4-FFF2-40B4-BE49-F238E27FC236}">
                <a16:creationId xmlns:a16="http://schemas.microsoft.com/office/drawing/2014/main" id="{31A0FF88-2311-D678-2DB4-7964D0C47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92" y="79816"/>
            <a:ext cx="864328" cy="884476"/>
          </a:xfrm>
          <a:prstGeom prst="rect">
            <a:avLst/>
          </a:prstGeom>
        </p:spPr>
      </p:pic>
      <p:pic>
        <p:nvPicPr>
          <p:cNvPr id="5" name="Picture 15" descr="Qr code&#10;&#10;Description automatically generated">
            <a:extLst>
              <a:ext uri="{FF2B5EF4-FFF2-40B4-BE49-F238E27FC236}">
                <a16:creationId xmlns:a16="http://schemas.microsoft.com/office/drawing/2014/main" id="{C708ABBF-3EFD-A281-D606-19C8EF7A8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1149" y="102920"/>
            <a:ext cx="832447" cy="838268"/>
          </a:xfrm>
          <a:prstGeom prst="rect">
            <a:avLst/>
          </a:prstGeom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D7CC570C-3385-13AE-C5C1-4629927716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0820" y="123699"/>
            <a:ext cx="870756" cy="755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DE1027-5D5E-4032-F9AB-27DD98636E2F}"/>
              </a:ext>
            </a:extLst>
          </p:cNvPr>
          <p:cNvSpPr/>
          <p:nvPr/>
        </p:nvSpPr>
        <p:spPr>
          <a:xfrm>
            <a:off x="-304800" y="5821880"/>
            <a:ext cx="13001297" cy="1199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23">
            <a:extLst>
              <a:ext uri="{FF2B5EF4-FFF2-40B4-BE49-F238E27FC236}">
                <a16:creationId xmlns:a16="http://schemas.microsoft.com/office/drawing/2014/main" id="{04B39A6F-00EB-92E1-19D0-29D11FA2DA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3601" y="5862081"/>
            <a:ext cx="6717444" cy="982043"/>
          </a:xfrm>
          <a:prstGeom prst="rect">
            <a:avLst/>
          </a:prstGeom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58707C6A-CB92-D498-6DDA-4BBC37A8F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302" y="5851220"/>
            <a:ext cx="3613384" cy="93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822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</Words>
  <Application>Microsoft Macintosh PowerPoint</Application>
  <PresentationFormat>Grand écran</PresentationFormat>
  <Paragraphs>1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Zaouia</dc:creator>
  <cp:lastModifiedBy>Michel Zaouia</cp:lastModifiedBy>
  <cp:revision>27</cp:revision>
  <dcterms:created xsi:type="dcterms:W3CDTF">2022-06-09T06:09:08Z</dcterms:created>
  <dcterms:modified xsi:type="dcterms:W3CDTF">2023-01-08T13:36:11Z</dcterms:modified>
</cp:coreProperties>
</file>